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  <p:sldId id="347" r:id="rId98"/>
    <p:sldId id="348" r:id="rId99"/>
    <p:sldId id="349" r:id="rId100"/>
    <p:sldId id="350" r:id="rId101"/>
    <p:sldId id="351" r:id="rId102"/>
    <p:sldId id="352" r:id="rId103"/>
    <p:sldId id="353" r:id="rId104"/>
    <p:sldId id="354" r:id="rId105"/>
    <p:sldId id="355" r:id="rId106"/>
    <p:sldId id="356" r:id="rId107"/>
    <p:sldId id="357" r:id="rId108"/>
    <p:sldId id="358" r:id="rId109"/>
    <p:sldId id="359" r:id="rId110"/>
    <p:sldId id="360" r:id="rId111"/>
    <p:sldId id="361" r:id="rId11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Relationship Id="rId49" Type="http://schemas.openxmlformats.org/officeDocument/2006/relationships/slide" Target="slides/slide43.xml"/><Relationship Id="rId50" Type="http://schemas.openxmlformats.org/officeDocument/2006/relationships/slide" Target="slides/slide44.xml"/><Relationship Id="rId51" Type="http://schemas.openxmlformats.org/officeDocument/2006/relationships/slide" Target="slides/slide45.xml"/><Relationship Id="rId52" Type="http://schemas.openxmlformats.org/officeDocument/2006/relationships/slide" Target="slides/slide46.xml"/><Relationship Id="rId53" Type="http://schemas.openxmlformats.org/officeDocument/2006/relationships/slide" Target="slides/slide47.xml"/><Relationship Id="rId54" Type="http://schemas.openxmlformats.org/officeDocument/2006/relationships/slide" Target="slides/slide48.xml"/><Relationship Id="rId55" Type="http://schemas.openxmlformats.org/officeDocument/2006/relationships/slide" Target="slides/slide49.xml"/><Relationship Id="rId56" Type="http://schemas.openxmlformats.org/officeDocument/2006/relationships/slide" Target="slides/slide50.xml"/><Relationship Id="rId57" Type="http://schemas.openxmlformats.org/officeDocument/2006/relationships/slide" Target="slides/slide51.xml"/><Relationship Id="rId58" Type="http://schemas.openxmlformats.org/officeDocument/2006/relationships/slide" Target="slides/slide52.xml"/><Relationship Id="rId59" Type="http://schemas.openxmlformats.org/officeDocument/2006/relationships/slide" Target="slides/slide53.xml"/><Relationship Id="rId60" Type="http://schemas.openxmlformats.org/officeDocument/2006/relationships/slide" Target="slides/slide54.xml"/><Relationship Id="rId61" Type="http://schemas.openxmlformats.org/officeDocument/2006/relationships/slide" Target="slides/slide55.xml"/><Relationship Id="rId62" Type="http://schemas.openxmlformats.org/officeDocument/2006/relationships/slide" Target="slides/slide56.xml"/><Relationship Id="rId63" Type="http://schemas.openxmlformats.org/officeDocument/2006/relationships/slide" Target="slides/slide57.xml"/><Relationship Id="rId64" Type="http://schemas.openxmlformats.org/officeDocument/2006/relationships/slide" Target="slides/slide58.xml"/><Relationship Id="rId65" Type="http://schemas.openxmlformats.org/officeDocument/2006/relationships/slide" Target="slides/slide59.xml"/><Relationship Id="rId66" Type="http://schemas.openxmlformats.org/officeDocument/2006/relationships/slide" Target="slides/slide60.xml"/><Relationship Id="rId67" Type="http://schemas.openxmlformats.org/officeDocument/2006/relationships/slide" Target="slides/slide61.xml"/><Relationship Id="rId68" Type="http://schemas.openxmlformats.org/officeDocument/2006/relationships/slide" Target="slides/slide62.xml"/><Relationship Id="rId69" Type="http://schemas.openxmlformats.org/officeDocument/2006/relationships/slide" Target="slides/slide63.xml"/><Relationship Id="rId70" Type="http://schemas.openxmlformats.org/officeDocument/2006/relationships/slide" Target="slides/slide64.xml"/><Relationship Id="rId71" Type="http://schemas.openxmlformats.org/officeDocument/2006/relationships/slide" Target="slides/slide65.xml"/><Relationship Id="rId72" Type="http://schemas.openxmlformats.org/officeDocument/2006/relationships/slide" Target="slides/slide66.xml"/><Relationship Id="rId73" Type="http://schemas.openxmlformats.org/officeDocument/2006/relationships/slide" Target="slides/slide67.xml"/><Relationship Id="rId74" Type="http://schemas.openxmlformats.org/officeDocument/2006/relationships/slide" Target="slides/slide68.xml"/><Relationship Id="rId75" Type="http://schemas.openxmlformats.org/officeDocument/2006/relationships/slide" Target="slides/slide69.xml"/><Relationship Id="rId76" Type="http://schemas.openxmlformats.org/officeDocument/2006/relationships/slide" Target="slides/slide70.xml"/><Relationship Id="rId77" Type="http://schemas.openxmlformats.org/officeDocument/2006/relationships/slide" Target="slides/slide71.xml"/><Relationship Id="rId78" Type="http://schemas.openxmlformats.org/officeDocument/2006/relationships/slide" Target="slides/slide72.xml"/><Relationship Id="rId79" Type="http://schemas.openxmlformats.org/officeDocument/2006/relationships/slide" Target="slides/slide73.xml"/><Relationship Id="rId80" Type="http://schemas.openxmlformats.org/officeDocument/2006/relationships/slide" Target="slides/slide74.xml"/><Relationship Id="rId81" Type="http://schemas.openxmlformats.org/officeDocument/2006/relationships/slide" Target="slides/slide75.xml"/><Relationship Id="rId82" Type="http://schemas.openxmlformats.org/officeDocument/2006/relationships/slide" Target="slides/slide76.xml"/><Relationship Id="rId83" Type="http://schemas.openxmlformats.org/officeDocument/2006/relationships/slide" Target="slides/slide77.xml"/><Relationship Id="rId84" Type="http://schemas.openxmlformats.org/officeDocument/2006/relationships/slide" Target="slides/slide78.xml"/><Relationship Id="rId85" Type="http://schemas.openxmlformats.org/officeDocument/2006/relationships/slide" Target="slides/slide79.xml"/><Relationship Id="rId86" Type="http://schemas.openxmlformats.org/officeDocument/2006/relationships/slide" Target="slides/slide80.xml"/><Relationship Id="rId87" Type="http://schemas.openxmlformats.org/officeDocument/2006/relationships/slide" Target="slides/slide81.xml"/><Relationship Id="rId88" Type="http://schemas.openxmlformats.org/officeDocument/2006/relationships/slide" Target="slides/slide82.xml"/><Relationship Id="rId89" Type="http://schemas.openxmlformats.org/officeDocument/2006/relationships/slide" Target="slides/slide83.xml"/><Relationship Id="rId90" Type="http://schemas.openxmlformats.org/officeDocument/2006/relationships/slide" Target="slides/slide84.xml"/><Relationship Id="rId91" Type="http://schemas.openxmlformats.org/officeDocument/2006/relationships/slide" Target="slides/slide85.xml"/><Relationship Id="rId92" Type="http://schemas.openxmlformats.org/officeDocument/2006/relationships/slide" Target="slides/slide86.xml"/><Relationship Id="rId93" Type="http://schemas.openxmlformats.org/officeDocument/2006/relationships/slide" Target="slides/slide87.xml"/><Relationship Id="rId94" Type="http://schemas.openxmlformats.org/officeDocument/2006/relationships/slide" Target="slides/slide88.xml"/><Relationship Id="rId95" Type="http://schemas.openxmlformats.org/officeDocument/2006/relationships/slide" Target="slides/slide89.xml"/><Relationship Id="rId96" Type="http://schemas.openxmlformats.org/officeDocument/2006/relationships/slide" Target="slides/slide90.xml"/><Relationship Id="rId97" Type="http://schemas.openxmlformats.org/officeDocument/2006/relationships/slide" Target="slides/slide91.xml"/><Relationship Id="rId98" Type="http://schemas.openxmlformats.org/officeDocument/2006/relationships/slide" Target="slides/slide92.xml"/><Relationship Id="rId99" Type="http://schemas.openxmlformats.org/officeDocument/2006/relationships/slide" Target="slides/slide93.xml"/><Relationship Id="rId100" Type="http://schemas.openxmlformats.org/officeDocument/2006/relationships/slide" Target="slides/slide94.xml"/><Relationship Id="rId101" Type="http://schemas.openxmlformats.org/officeDocument/2006/relationships/slide" Target="slides/slide95.xml"/><Relationship Id="rId102" Type="http://schemas.openxmlformats.org/officeDocument/2006/relationships/slide" Target="slides/slide96.xml"/><Relationship Id="rId103" Type="http://schemas.openxmlformats.org/officeDocument/2006/relationships/slide" Target="slides/slide97.xml"/><Relationship Id="rId104" Type="http://schemas.openxmlformats.org/officeDocument/2006/relationships/slide" Target="slides/slide98.xml"/><Relationship Id="rId105" Type="http://schemas.openxmlformats.org/officeDocument/2006/relationships/slide" Target="slides/slide99.xml"/><Relationship Id="rId106" Type="http://schemas.openxmlformats.org/officeDocument/2006/relationships/slide" Target="slides/slide100.xml"/><Relationship Id="rId107" Type="http://schemas.openxmlformats.org/officeDocument/2006/relationships/slide" Target="slides/slide101.xml"/><Relationship Id="rId108" Type="http://schemas.openxmlformats.org/officeDocument/2006/relationships/slide" Target="slides/slide102.xml"/><Relationship Id="rId109" Type="http://schemas.openxmlformats.org/officeDocument/2006/relationships/slide" Target="slides/slide103.xml"/><Relationship Id="rId110" Type="http://schemas.openxmlformats.org/officeDocument/2006/relationships/slide" Target="slides/slide104.xml"/><Relationship Id="rId111" Type="http://schemas.openxmlformats.org/officeDocument/2006/relationships/slide" Target="slides/slide105.xml"/><Relationship Id="rId112" Type="http://schemas.openxmlformats.org/officeDocument/2006/relationships/slide" Target="slides/slide106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jpg"/></Relationships>
</file>

<file path=ppt/slides/_rels/slide1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0.jpg"/></Relationships>
</file>

<file path=ppt/slides/_rels/slide1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1.jpg"/></Relationships>
</file>

<file path=ppt/slides/_rels/slide1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2.jpg"/></Relationships>
</file>

<file path=ppt/slides/_rels/slide1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3.jpg"/></Relationships>
</file>

<file path=ppt/slides/_rels/slide1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4.jpg"/></Relationships>
</file>

<file path=ppt/slides/_rels/slide1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5.jpg"/></Relationships>
</file>

<file path=ppt/slides/_rels/slide1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6.jp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jp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jp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jp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jp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jp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jp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jp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jp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jp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jp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jp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jp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jp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jp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jp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jp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jp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jp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jp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jp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jp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jp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jp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jp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jp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jp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.jp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.jp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8.jp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9.jp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jp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0.jp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.jpg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2.jpg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.jpg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4.jpg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5.jpg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6.jpg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7.jpg"/></Relationships>
</file>

<file path=ppt/slides/_rels/slide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8.jpg"/></Relationships>
</file>

<file path=ppt/slides/_rels/slide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9.jp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jpg"/></Relationships>
</file>

<file path=ppt/slides/_rels/slide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0.jpg"/></Relationships>
</file>

<file path=ppt/slides/_rels/slide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1.jpg"/></Relationships>
</file>

<file path=ppt/slides/_rels/slide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2.jpg"/></Relationships>
</file>

<file path=ppt/slides/_rels/slide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3.jpg"/></Relationships>
</file>

<file path=ppt/slides/_rels/slide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4.jpg"/></Relationships>
</file>

<file path=ppt/slides/_rels/slide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5.jpg"/></Relationships>
</file>

<file path=ppt/slides/_rels/slide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6.jpg"/></Relationships>
</file>

<file path=ppt/slides/_rels/slide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7.jpg"/></Relationships>
</file>

<file path=ppt/slides/_rels/slide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8.jpg"/></Relationships>
</file>

<file path=ppt/slides/_rels/slide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9.jp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jpg"/></Relationships>
</file>

<file path=ppt/slides/_rels/slide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0.jpg"/></Relationships>
</file>

<file path=ppt/slides/_rels/slide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1.jpg"/></Relationships>
</file>

<file path=ppt/slides/_rels/slide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2.jpg"/></Relationships>
</file>

<file path=ppt/slides/_rels/slide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3.jpg"/></Relationships>
</file>

<file path=ppt/slides/_rels/slide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4.jpg"/></Relationships>
</file>

<file path=ppt/slides/_rels/slide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5.jpg"/></Relationships>
</file>

<file path=ppt/slides/_rels/slide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6.jpg"/></Relationships>
</file>

<file path=ppt/slides/_rels/slide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7.jpg"/></Relationships>
</file>

<file path=ppt/slides/_rels/slide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8.jpg"/></Relationships>
</file>

<file path=ppt/slides/_rels/slide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9.jp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jpg"/></Relationships>
</file>

<file path=ppt/slides/_rels/slide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0.jpg"/></Relationships>
</file>

<file path=ppt/slides/_rels/slide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1.jpg"/></Relationships>
</file>

<file path=ppt/slides/_rels/slide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2.jpg"/></Relationships>
</file>

<file path=ppt/slides/_rels/slide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3.jpg"/></Relationships>
</file>

<file path=ppt/slides/_rels/slide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4.jpg"/></Relationships>
</file>

<file path=ppt/slides/_rels/slide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5.jpg"/></Relationships>
</file>

<file path=ppt/slides/_rels/slide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6.jpg"/></Relationships>
</file>

<file path=ppt/slides/_rels/slide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7.jpg"/></Relationships>
</file>

<file path=ppt/slides/_rels/slide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8.jpg"/></Relationships>
</file>

<file path=ppt/slides/_rels/slide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9.jp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jpg"/></Relationships>
</file>

<file path=ppt/slides/_rels/slide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0.jpg"/></Relationships>
</file>

<file path=ppt/slides/_rels/slide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1.jpg"/></Relationships>
</file>

<file path=ppt/slides/_rels/slide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2.jpg"/></Relationships>
</file>

<file path=ppt/slides/_rels/slide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3.jpg"/></Relationships>
</file>

<file path=ppt/slides/_rels/slide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4.jpg"/></Relationships>
</file>

<file path=ppt/slides/_rels/slide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5.jpg"/></Relationships>
</file>

<file path=ppt/slides/_rels/slide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6.jpg"/></Relationships>
</file>

<file path=ppt/slides/_rels/slide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7.jpg"/></Relationships>
</file>

<file path=ppt/slides/_rels/slide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8.jpg"/></Relationships>
</file>

<file path=ppt/slides/_rels/slide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9.jp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jpg"/></Relationships>
</file>

<file path=ppt/slides/_rels/slide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0.jpg"/></Relationships>
</file>

<file path=ppt/slides/_rels/slide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1.jpg"/></Relationships>
</file>

<file path=ppt/slides/_rels/slide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2.jpg"/></Relationships>
</file>

<file path=ppt/slides/_rels/slide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3.jpg"/></Relationships>
</file>

<file path=ppt/slides/_rels/slide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4.jpg"/></Relationships>
</file>

<file path=ppt/slides/_rels/slide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5.jpg"/></Relationships>
</file>

<file path=ppt/slides/_rels/slide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6.jpg"/></Relationships>
</file>

<file path=ppt/slides/_rels/slide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7.jpg"/></Relationships>
</file>

<file path=ppt/slides/_rels/slide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8.jpg"/></Relationships>
</file>

<file path=ppt/slides/_rels/slide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9.jp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9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10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10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10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10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10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10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1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1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1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1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1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1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1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1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1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1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2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2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2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2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2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2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2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2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2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2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3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3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3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3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3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3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3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3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3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3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4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4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4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4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4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4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4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4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4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5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5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5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5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5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5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5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5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5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5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6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6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6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6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6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6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6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6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6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6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7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7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7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7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7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7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7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7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7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7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8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8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8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8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8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8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8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8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8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8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9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9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9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9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9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9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9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9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_9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